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sldIdLst>
    <p:sldId id="261" r:id="rId5"/>
    <p:sldId id="264" r:id="rId6"/>
    <p:sldId id="265" r:id="rId7"/>
    <p:sldId id="266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5/14/2021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3611" y="-66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MUSIC PLAYER PROJECT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3611" y="-66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ABSTRACT</a:t>
            </a:r>
          </a:p>
        </p:txBody>
      </p:sp>
    </p:spTree>
    <p:extLst>
      <p:ext uri="{BB962C8B-B14F-4D97-AF65-F5344CB8AC3E}">
        <p14:creationId xmlns:p14="http://schemas.microsoft.com/office/powerpoint/2010/main" val="430683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3611" y="0"/>
            <a:ext cx="12188389" cy="6857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920F04-ACDD-4044-8BAB-08F75E92B0CC}"/>
              </a:ext>
            </a:extLst>
          </p:cNvPr>
          <p:cNvSpPr txBox="1"/>
          <p:nvPr/>
        </p:nvSpPr>
        <p:spPr>
          <a:xfrm>
            <a:off x="204187" y="149594"/>
            <a:ext cx="11718524" cy="64112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b="1" dirty="0">
                <a:solidFill>
                  <a:schemeClr val="bg1"/>
                </a:solidFill>
                <a:effectLst/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:</a:t>
            </a:r>
            <a:endParaRPr lang="en-IN" sz="24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dirty="0">
                <a:solidFill>
                  <a:schemeClr val="bg1"/>
                </a:solidFill>
                <a:effectLst/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As we know that audio files are digital files, therefore we need a tool which will run digital files on our computers. Without this tool, we would not be able to play songs.</a:t>
            </a:r>
            <a:endParaRPr lang="en-IN" sz="24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dirty="0">
                <a:solidFill>
                  <a:schemeClr val="bg1"/>
                </a:solidFill>
                <a:effectLst/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Thus, we need a mp3 player. Mp3 player is a gui (graphical user interface) project. This program allows you to play music and all mp3 files. This is made using python libraries such as tkinter, pillow and pygame etc.</a:t>
            </a:r>
            <a:endParaRPr lang="en-IN" sz="24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dirty="0">
                <a:solidFill>
                  <a:schemeClr val="bg1"/>
                </a:solidFill>
                <a:effectLst/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The main objective of this project is to allow user to play mp3 and digital audio files. The application has a simple user interface.</a:t>
            </a:r>
            <a:endParaRPr lang="en-IN" sz="24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2400" dirty="0">
                <a:solidFill>
                  <a:schemeClr val="bg1"/>
                </a:solidFill>
                <a:effectLst/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Python CONTAIN </a:t>
            </a:r>
            <a:r>
              <a:rPr lang="en-IN" sz="2400" spc="-5" dirty="0">
                <a:solidFill>
                  <a:schemeClr val="bg1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LIBRARIES</a:t>
            </a:r>
            <a:r>
              <a:rPr lang="en-IN" sz="2400" spc="-5" dirty="0">
                <a:solidFill>
                  <a:schemeClr val="bg1"/>
                </a:solidFill>
                <a:effectLst/>
                <a:latin typeface="Algerian" panose="04020705040A02060702" pitchFamily="82" charset="0"/>
                <a:ea typeface="Calibri" panose="020F0502020204030204" pitchFamily="34" charset="0"/>
                <a:cs typeface="Times New Roman" panose="02020603050405020304" pitchFamily="18" charset="0"/>
              </a:rPr>
              <a:t> that can play audio files such as pygame which is mainly used for game development but in this project, mixer module is used which is responsible to manipulate music. Then a pillow library which add support for opening, manipulating and saving images.</a:t>
            </a:r>
            <a:endParaRPr lang="en-IN" sz="24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0639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0000"/>
          </a:blip>
          <a:srcRect t="6504" b="9202"/>
          <a:stretch/>
        </p:blipFill>
        <p:spPr>
          <a:xfrm>
            <a:off x="3611" y="-6610"/>
            <a:ext cx="1218838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FLOW CHART</a:t>
            </a:r>
          </a:p>
        </p:txBody>
      </p:sp>
    </p:spTree>
    <p:extLst>
      <p:ext uri="{BB962C8B-B14F-4D97-AF65-F5344CB8AC3E}">
        <p14:creationId xmlns:p14="http://schemas.microsoft.com/office/powerpoint/2010/main" val="527777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Oval 30">
            <a:extLst>
              <a:ext uri="{FF2B5EF4-FFF2-40B4-BE49-F238E27FC236}">
                <a16:creationId xmlns:a16="http://schemas.microsoft.com/office/drawing/2014/main" id="{DD99D333-70B9-4105-9CFC-8A3CD984CECB}"/>
              </a:ext>
            </a:extLst>
          </p:cNvPr>
          <p:cNvSpPr/>
          <p:nvPr/>
        </p:nvSpPr>
        <p:spPr>
          <a:xfrm>
            <a:off x="368764" y="238369"/>
            <a:ext cx="2173624" cy="125540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lgerian" panose="04020705040A02060702" pitchFamily="82" charset="0"/>
              </a:rPr>
              <a:t>start</a:t>
            </a: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C675FF2F-3400-4F83-82A9-BB1BB54094DB}"/>
              </a:ext>
            </a:extLst>
          </p:cNvPr>
          <p:cNvSpPr/>
          <p:nvPr/>
        </p:nvSpPr>
        <p:spPr>
          <a:xfrm>
            <a:off x="3014434" y="789995"/>
            <a:ext cx="891323" cy="3198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E0D3FD05-10E7-4F4A-A409-F827F7E0CA4F}"/>
              </a:ext>
            </a:extLst>
          </p:cNvPr>
          <p:cNvSpPr/>
          <p:nvPr/>
        </p:nvSpPr>
        <p:spPr>
          <a:xfrm>
            <a:off x="1455576" y="977409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4" name="Parallelogram 33">
            <a:extLst>
              <a:ext uri="{FF2B5EF4-FFF2-40B4-BE49-F238E27FC236}">
                <a16:creationId xmlns:a16="http://schemas.microsoft.com/office/drawing/2014/main" id="{36F1CB7D-A0CE-49D1-BF45-736F70D67019}"/>
              </a:ext>
            </a:extLst>
          </p:cNvPr>
          <p:cNvSpPr/>
          <p:nvPr/>
        </p:nvSpPr>
        <p:spPr>
          <a:xfrm>
            <a:off x="4269652" y="395424"/>
            <a:ext cx="2593910" cy="986494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lgerian" panose="04020705040A02060702" pitchFamily="82" charset="0"/>
              </a:rPr>
              <a:t>ADD SONGS TO PLAYLIST</a:t>
            </a: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03A0C4BF-EB84-4B6D-968C-2482FA723A1F}"/>
              </a:ext>
            </a:extLst>
          </p:cNvPr>
          <p:cNvSpPr/>
          <p:nvPr/>
        </p:nvSpPr>
        <p:spPr>
          <a:xfrm>
            <a:off x="6966199" y="735574"/>
            <a:ext cx="1040134" cy="3855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5DBC54C-772B-43DF-B641-AE4F0E4CD439}"/>
              </a:ext>
            </a:extLst>
          </p:cNvPr>
          <p:cNvCxnSpPr/>
          <p:nvPr/>
        </p:nvCxnSpPr>
        <p:spPr>
          <a:xfrm flipH="1">
            <a:off x="8798766" y="1437902"/>
            <a:ext cx="447869" cy="66466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9A339A71-2A30-43AB-B040-E83471679867}"/>
              </a:ext>
            </a:extLst>
          </p:cNvPr>
          <p:cNvCxnSpPr/>
          <p:nvPr/>
        </p:nvCxnSpPr>
        <p:spPr>
          <a:xfrm>
            <a:off x="10916817" y="1381918"/>
            <a:ext cx="485192" cy="81176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Parallelogram 37">
            <a:extLst>
              <a:ext uri="{FF2B5EF4-FFF2-40B4-BE49-F238E27FC236}">
                <a16:creationId xmlns:a16="http://schemas.microsoft.com/office/drawing/2014/main" id="{5CFFFD62-E9C9-49EF-A353-DA579E5A14BD}"/>
              </a:ext>
            </a:extLst>
          </p:cNvPr>
          <p:cNvSpPr/>
          <p:nvPr/>
        </p:nvSpPr>
        <p:spPr>
          <a:xfrm>
            <a:off x="7763070" y="2276669"/>
            <a:ext cx="1632857" cy="872412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lgerian" panose="04020705040A02060702" pitchFamily="82" charset="0"/>
              </a:rPr>
              <a:t>select one song from folder</a:t>
            </a:r>
          </a:p>
        </p:txBody>
      </p:sp>
      <p:sp>
        <p:nvSpPr>
          <p:cNvPr id="39" name="Parallelogram 38">
            <a:extLst>
              <a:ext uri="{FF2B5EF4-FFF2-40B4-BE49-F238E27FC236}">
                <a16:creationId xmlns:a16="http://schemas.microsoft.com/office/drawing/2014/main" id="{99CE65DB-7FEB-433F-9DD7-9749B2F7A12B}"/>
              </a:ext>
            </a:extLst>
          </p:cNvPr>
          <p:cNvSpPr/>
          <p:nvPr/>
        </p:nvSpPr>
        <p:spPr>
          <a:xfrm>
            <a:off x="10490718" y="2276669"/>
            <a:ext cx="1632857" cy="872412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200" dirty="0">
                <a:latin typeface="Algerian" panose="04020705040A02060702" pitchFamily="82" charset="0"/>
              </a:rPr>
              <a:t>Select multiple song and add to playlist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7C81810-4FB4-4A52-88B4-2F2FDAA571CE}"/>
              </a:ext>
            </a:extLst>
          </p:cNvPr>
          <p:cNvCxnSpPr/>
          <p:nvPr/>
        </p:nvCxnSpPr>
        <p:spPr>
          <a:xfrm>
            <a:off x="8579498" y="3429000"/>
            <a:ext cx="443203" cy="70446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599730C-73AB-47B1-AC78-2917A3B78F9E}"/>
              </a:ext>
            </a:extLst>
          </p:cNvPr>
          <p:cNvCxnSpPr/>
          <p:nvPr/>
        </p:nvCxnSpPr>
        <p:spPr>
          <a:xfrm flipH="1">
            <a:off x="10720873" y="3429000"/>
            <a:ext cx="438540" cy="75111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D6802F89-E6F4-4126-9AF6-A67EBD7AEF8E}"/>
              </a:ext>
            </a:extLst>
          </p:cNvPr>
          <p:cNvSpPr/>
          <p:nvPr/>
        </p:nvSpPr>
        <p:spPr>
          <a:xfrm>
            <a:off x="9022701" y="4404049"/>
            <a:ext cx="1894116" cy="1016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lgerian" panose="04020705040A02060702" pitchFamily="82" charset="0"/>
              </a:rPr>
              <a:t>Play the current song</a:t>
            </a:r>
          </a:p>
        </p:txBody>
      </p:sp>
      <p:sp>
        <p:nvSpPr>
          <p:cNvPr id="43" name="Arrow: Left 42">
            <a:extLst>
              <a:ext uri="{FF2B5EF4-FFF2-40B4-BE49-F238E27FC236}">
                <a16:creationId xmlns:a16="http://schemas.microsoft.com/office/drawing/2014/main" id="{866D4DB9-4D04-460F-B741-27B9E344414F}"/>
              </a:ext>
            </a:extLst>
          </p:cNvPr>
          <p:cNvSpPr/>
          <p:nvPr/>
        </p:nvSpPr>
        <p:spPr>
          <a:xfrm>
            <a:off x="7763070" y="4769039"/>
            <a:ext cx="909735" cy="286067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Flowchart: Decision 43">
            <a:extLst>
              <a:ext uri="{FF2B5EF4-FFF2-40B4-BE49-F238E27FC236}">
                <a16:creationId xmlns:a16="http://schemas.microsoft.com/office/drawing/2014/main" id="{D23DDD07-994D-4C4D-BCD6-219589BC96A7}"/>
              </a:ext>
            </a:extLst>
          </p:cNvPr>
          <p:cNvSpPr/>
          <p:nvPr/>
        </p:nvSpPr>
        <p:spPr>
          <a:xfrm>
            <a:off x="5227476" y="4203440"/>
            <a:ext cx="2360646" cy="1455576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lgerian" panose="04020705040A02060702" pitchFamily="82" charset="0"/>
              </a:rPr>
              <a:t>What to do next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209A74E-E262-424F-B1D5-B98936EDD27E}"/>
              </a:ext>
            </a:extLst>
          </p:cNvPr>
          <p:cNvCxnSpPr/>
          <p:nvPr/>
        </p:nvCxnSpPr>
        <p:spPr>
          <a:xfrm flipH="1" flipV="1">
            <a:off x="4748564" y="3585287"/>
            <a:ext cx="957824" cy="73711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B6BC020A-E905-4604-8C9A-30D1DCF62E74}"/>
              </a:ext>
            </a:extLst>
          </p:cNvPr>
          <p:cNvSpPr/>
          <p:nvPr/>
        </p:nvSpPr>
        <p:spPr>
          <a:xfrm>
            <a:off x="2796073" y="2420184"/>
            <a:ext cx="1698172" cy="8724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lgerian" panose="04020705040A02060702" pitchFamily="82" charset="0"/>
              </a:rPr>
              <a:t>Play previous song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DD25B8E-F2CF-46E5-8E44-031BBE3AA375}"/>
              </a:ext>
            </a:extLst>
          </p:cNvPr>
          <p:cNvCxnSpPr/>
          <p:nvPr/>
        </p:nvCxnSpPr>
        <p:spPr>
          <a:xfrm flipH="1">
            <a:off x="3905757" y="4773704"/>
            <a:ext cx="983484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EDB63A11-5996-44D7-B183-CFCFB4514480}"/>
              </a:ext>
            </a:extLst>
          </p:cNvPr>
          <p:cNvSpPr/>
          <p:nvPr/>
        </p:nvSpPr>
        <p:spPr>
          <a:xfrm>
            <a:off x="1693302" y="4166702"/>
            <a:ext cx="1698172" cy="8724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lgerian" panose="04020705040A02060702" pitchFamily="82" charset="0"/>
              </a:rPr>
              <a:t>Pause/play</a:t>
            </a:r>
          </a:p>
          <a:p>
            <a:pPr algn="ctr"/>
            <a:r>
              <a:rPr lang="en-IN" sz="1400" dirty="0">
                <a:latin typeface="Algerian" panose="04020705040A02060702" pitchFamily="82" charset="0"/>
              </a:rPr>
              <a:t>song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93B589E2-B76D-4BF2-B670-9D97ED3FC70C}"/>
              </a:ext>
            </a:extLst>
          </p:cNvPr>
          <p:cNvCxnSpPr/>
          <p:nvPr/>
        </p:nvCxnSpPr>
        <p:spPr>
          <a:xfrm flipH="1">
            <a:off x="4674637" y="5420098"/>
            <a:ext cx="891970" cy="551494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30F6B3A1-4493-4A2C-BC6D-25A4AAE05E39}"/>
              </a:ext>
            </a:extLst>
          </p:cNvPr>
          <p:cNvSpPr/>
          <p:nvPr/>
        </p:nvSpPr>
        <p:spPr>
          <a:xfrm>
            <a:off x="2817962" y="5913220"/>
            <a:ext cx="1698172" cy="8724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lgerian" panose="04020705040A02060702" pitchFamily="82" charset="0"/>
              </a:rPr>
              <a:t>play next</a:t>
            </a:r>
          </a:p>
          <a:p>
            <a:pPr algn="ctr"/>
            <a:r>
              <a:rPr lang="en-IN" sz="1400" dirty="0">
                <a:latin typeface="Algerian" panose="04020705040A02060702" pitchFamily="82" charset="0"/>
              </a:rPr>
              <a:t>song</a:t>
            </a:r>
          </a:p>
        </p:txBody>
      </p:sp>
      <p:sp>
        <p:nvSpPr>
          <p:cNvPr id="51" name="Flowchart: Decision 50">
            <a:extLst>
              <a:ext uri="{FF2B5EF4-FFF2-40B4-BE49-F238E27FC236}">
                <a16:creationId xmlns:a16="http://schemas.microsoft.com/office/drawing/2014/main" id="{7C5DDD9C-D375-4810-A90A-9EB910D6F2A2}"/>
              </a:ext>
            </a:extLst>
          </p:cNvPr>
          <p:cNvSpPr/>
          <p:nvPr/>
        </p:nvSpPr>
        <p:spPr>
          <a:xfrm>
            <a:off x="8394284" y="91271"/>
            <a:ext cx="3428952" cy="157671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dirty="0">
                <a:latin typeface="Algerian" panose="04020705040A02060702" pitchFamily="82" charset="0"/>
              </a:rPr>
              <a:t>SELECT ONE SONG OR FOLDER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7CCA922-7F59-41E4-85A2-10FE4BCAE842}"/>
              </a:ext>
            </a:extLst>
          </p:cNvPr>
          <p:cNvCxnSpPr/>
          <p:nvPr/>
        </p:nvCxnSpPr>
        <p:spPr>
          <a:xfrm flipV="1">
            <a:off x="6391922" y="1899821"/>
            <a:ext cx="0" cy="2148396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D16B1E8-31D8-45D3-8011-8FF30AFB0166}"/>
              </a:ext>
            </a:extLst>
          </p:cNvPr>
          <p:cNvCxnSpPr/>
          <p:nvPr/>
        </p:nvCxnSpPr>
        <p:spPr>
          <a:xfrm flipH="1">
            <a:off x="825623" y="1899821"/>
            <a:ext cx="5566299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1A1540A-A3DC-4C86-BD0A-5661C9203454}"/>
              </a:ext>
            </a:extLst>
          </p:cNvPr>
          <p:cNvCxnSpPr/>
          <p:nvPr/>
        </p:nvCxnSpPr>
        <p:spPr>
          <a:xfrm>
            <a:off x="887767" y="1899821"/>
            <a:ext cx="0" cy="77235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7C66548E-C511-42CC-83BB-75CDEBF11534}"/>
              </a:ext>
            </a:extLst>
          </p:cNvPr>
          <p:cNvSpPr/>
          <p:nvPr/>
        </p:nvSpPr>
        <p:spPr>
          <a:xfrm>
            <a:off x="-56531" y="2752154"/>
            <a:ext cx="1888596" cy="12517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>
                <a:latin typeface="Algerian" panose="04020705040A02060702" pitchFamily="82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5486202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{DA757939-B8B6-4D98-9B25-C3A717012CD0}tf45165253_win32</Template>
  <TotalTime>16</TotalTime>
  <Words>208</Words>
  <Application>Microsoft Office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Algerian</vt:lpstr>
      <vt:lpstr>Arial</vt:lpstr>
      <vt:lpstr>Calibri</vt:lpstr>
      <vt:lpstr>Georgia</vt:lpstr>
      <vt:lpstr>Tw Cen MT</vt:lpstr>
      <vt:lpstr>Circuit</vt:lpstr>
      <vt:lpstr>MUSIC PLAYER PROJECT</vt:lpstr>
      <vt:lpstr>ABSTRACT</vt:lpstr>
      <vt:lpstr>PowerPoint Presentation</vt:lpstr>
      <vt:lpstr>FLOW CHART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PLAYER PROJECT</dc:title>
  <dc:creator>Nitin Rajesh</dc:creator>
  <cp:lastModifiedBy>Nitin Rajesh</cp:lastModifiedBy>
  <cp:revision>3</cp:revision>
  <dcterms:created xsi:type="dcterms:W3CDTF">2021-05-13T13:39:41Z</dcterms:created>
  <dcterms:modified xsi:type="dcterms:W3CDTF">2021-05-14T04:24:18Z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